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12/4/2021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МОУ </a:t>
            </a:r>
            <a:r>
              <a:rPr lang="ru-RU" dirty="0" err="1" smtClean="0"/>
              <a:t>Уров-Ключевская</a:t>
            </a:r>
            <a:r>
              <a:rPr lang="ru-RU" dirty="0" smtClean="0"/>
              <a:t> СОШ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mak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492896"/>
            <a:ext cx="5822714" cy="40336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Технологическая лаборатория</a:t>
            </a:r>
            <a:endParaRPr lang="ru-RU" dirty="0"/>
          </a:p>
        </p:txBody>
      </p:sp>
      <p:pic>
        <p:nvPicPr>
          <p:cNvPr id="6" name="Содержимое 5" descr="20211125_1305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4140200" cy="3098800"/>
          </a:xfrm>
        </p:spPr>
      </p:pic>
      <p:pic>
        <p:nvPicPr>
          <p:cNvPr id="7" name="Рисунок 6" descr="20211125_1306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140968"/>
            <a:ext cx="4140200" cy="3098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20072" y="2132856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Наборы по робототехнике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486916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Робот-манипулятор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Физическая лаборатория</a:t>
            </a:r>
            <a:endParaRPr lang="ru-RU" dirty="0"/>
          </a:p>
        </p:txBody>
      </p:sp>
      <p:pic>
        <p:nvPicPr>
          <p:cNvPr id="4" name="Содержимое 3" descr="20211109_1438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88840"/>
            <a:ext cx="2664296" cy="3548755"/>
          </a:xfrm>
        </p:spPr>
      </p:pic>
      <p:pic>
        <p:nvPicPr>
          <p:cNvPr id="5" name="Рисунок 4" descr="20211109_14393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132856"/>
            <a:ext cx="4140200" cy="309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75856" y="5517232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Цифровая физическая лаборатория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Лаборатория химии и биологии</a:t>
            </a:r>
            <a:endParaRPr lang="ru-RU" dirty="0"/>
          </a:p>
        </p:txBody>
      </p:sp>
      <p:pic>
        <p:nvPicPr>
          <p:cNvPr id="4" name="Содержимое 3" descr="20211109_1348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4140200" cy="3098800"/>
          </a:xfrm>
        </p:spPr>
      </p:pic>
      <p:pic>
        <p:nvPicPr>
          <p:cNvPr id="6" name="Рисунок 5" descr="20211109_1332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2780928"/>
            <a:ext cx="4140200" cy="3098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60032" y="1772816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Цифровая лаборатория по биологии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4725144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Цифровая лаборатория по химии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40</TotalTime>
  <Words>26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Default Theme</vt:lpstr>
      <vt:lpstr>МОУ Уров-Ключевская СОШ  </vt:lpstr>
      <vt:lpstr>Технологическая лаборатория</vt:lpstr>
      <vt:lpstr>Физическая лаборатория</vt:lpstr>
      <vt:lpstr>Лаборатория химии и биологии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Уров-Ключевская СОШ  </dc:title>
  <dc:creator>1</dc:creator>
  <cp:lastModifiedBy>1</cp:lastModifiedBy>
  <cp:revision>2</cp:revision>
  <dcterms:created xsi:type="dcterms:W3CDTF">2021-12-04T04:42:14Z</dcterms:created>
  <dcterms:modified xsi:type="dcterms:W3CDTF">2021-12-04T11:59:41Z</dcterms:modified>
</cp:coreProperties>
</file>